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14F2-39C7-440E-B60E-33173EE63934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07F8-7E97-4DF9-B2C8-F2D84BBDB3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view/xOOolAkSFvw4fZzmUZD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72819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916832"/>
            <a:ext cx="1368152" cy="1687619"/>
          </a:xfrm>
          <a:prstGeom prst="rect">
            <a:avLst/>
          </a:prstGeom>
          <a:noFill/>
          <a:ln w="15875" cmpd="sng">
            <a:solidFill>
              <a:schemeClr val="tx1">
                <a:alpha val="0"/>
              </a:schemeClr>
            </a:solidFill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Francisco</dc:creator>
  <cp:lastModifiedBy>Asesoria de Lenguas Extranjeras CEP Cantabria</cp:lastModifiedBy>
  <cp:revision>3</cp:revision>
  <dcterms:created xsi:type="dcterms:W3CDTF">2019-06-27T11:34:56Z</dcterms:created>
  <dcterms:modified xsi:type="dcterms:W3CDTF">2019-06-28T07:04:56Z</dcterms:modified>
</cp:coreProperties>
</file>