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6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ED4F-DE66-49EB-9ED2-5581269B4BE1}" type="datetimeFigureOut">
              <a:rPr lang="es-ES" smtClean="0"/>
              <a:t>14/06/2019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0A88-E813-4E14-9CCE-999DA5DC20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03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ED4F-DE66-49EB-9ED2-5581269B4BE1}" type="datetimeFigureOut">
              <a:rPr lang="es-ES" smtClean="0"/>
              <a:t>14/06/2019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0A88-E813-4E14-9CCE-999DA5DC20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803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ED4F-DE66-49EB-9ED2-5581269B4BE1}" type="datetimeFigureOut">
              <a:rPr lang="es-ES" smtClean="0"/>
              <a:t>14/06/2019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0A88-E813-4E14-9CCE-999DA5DC20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36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ED4F-DE66-49EB-9ED2-5581269B4BE1}" type="datetimeFigureOut">
              <a:rPr lang="es-ES" smtClean="0"/>
              <a:t>14/06/2019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0A88-E813-4E14-9CCE-999DA5DC20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233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ED4F-DE66-49EB-9ED2-5581269B4BE1}" type="datetimeFigureOut">
              <a:rPr lang="es-ES" smtClean="0"/>
              <a:t>14/06/2019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0A88-E813-4E14-9CCE-999DA5DC20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930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ED4F-DE66-49EB-9ED2-5581269B4BE1}" type="datetimeFigureOut">
              <a:rPr lang="es-ES" smtClean="0"/>
              <a:t>14/06/2019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0A88-E813-4E14-9CCE-999DA5DC20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92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ED4F-DE66-49EB-9ED2-5581269B4BE1}" type="datetimeFigureOut">
              <a:rPr lang="es-ES" smtClean="0"/>
              <a:t>14/06/2019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0A88-E813-4E14-9CCE-999DA5DC20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85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ED4F-DE66-49EB-9ED2-5581269B4BE1}" type="datetimeFigureOut">
              <a:rPr lang="es-ES" smtClean="0"/>
              <a:t>14/06/2019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0A88-E813-4E14-9CCE-999DA5DC20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8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ED4F-DE66-49EB-9ED2-5581269B4BE1}" type="datetimeFigureOut">
              <a:rPr lang="es-ES" smtClean="0"/>
              <a:t>14/06/2019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0A88-E813-4E14-9CCE-999DA5DC20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39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ED4F-DE66-49EB-9ED2-5581269B4BE1}" type="datetimeFigureOut">
              <a:rPr lang="es-ES" smtClean="0"/>
              <a:t>14/06/2019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0A88-E813-4E14-9CCE-999DA5DC20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725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ED4F-DE66-49EB-9ED2-5581269B4BE1}" type="datetimeFigureOut">
              <a:rPr lang="es-ES" smtClean="0"/>
              <a:t>14/06/2019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0A88-E813-4E14-9CCE-999DA5DC20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24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9ED4F-DE66-49EB-9ED2-5581269B4BE1}" type="datetimeFigureOut">
              <a:rPr lang="es-ES" smtClean="0"/>
              <a:t>14/06/2019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E0A88-E813-4E14-9CCE-999DA5DC20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032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4.jpeg"/><Relationship Id="rId7" Type="http://schemas.openxmlformats.org/officeDocument/2006/relationships/image" Target="../media/image3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IDEALISM:</a:t>
            </a:r>
            <a:br>
              <a:rPr lang="es-ES" b="1" dirty="0" smtClean="0"/>
            </a:br>
            <a:r>
              <a:rPr lang="es-ES" b="1" dirty="0" smtClean="0"/>
              <a:t>I</a:t>
            </a:r>
            <a:r>
              <a:rPr lang="es-ES" dirty="0" smtClean="0"/>
              <a:t>nnovación</a:t>
            </a:r>
            <a:r>
              <a:rPr lang="es-ES" b="1" dirty="0" smtClean="0"/>
              <a:t> y D</a:t>
            </a:r>
            <a:r>
              <a:rPr lang="es-ES" dirty="0" smtClean="0"/>
              <a:t>esarrollo</a:t>
            </a:r>
            <a:r>
              <a:rPr lang="es-ES" b="1" dirty="0" smtClean="0"/>
              <a:t> E</a:t>
            </a:r>
            <a:r>
              <a:rPr lang="es-ES" dirty="0" smtClean="0"/>
              <a:t>ducativo</a:t>
            </a:r>
            <a:r>
              <a:rPr lang="es-ES" b="1" dirty="0" smtClean="0"/>
              <a:t> de </a:t>
            </a:r>
            <a:r>
              <a:rPr lang="es-ES" b="1" dirty="0" err="1" smtClean="0"/>
              <a:t>AL</a:t>
            </a:r>
            <a:r>
              <a:rPr lang="es-ES" dirty="0" err="1" smtClean="0"/>
              <a:t>ternativas</a:t>
            </a:r>
            <a:r>
              <a:rPr lang="es-ES" b="1" dirty="0" smtClean="0"/>
              <a:t> I</a:t>
            </a:r>
            <a:r>
              <a:rPr lang="es-ES" dirty="0" smtClean="0"/>
              <a:t>nclusivas</a:t>
            </a:r>
            <a:r>
              <a:rPr lang="es-ES" b="1" dirty="0" smtClean="0"/>
              <a:t> S</a:t>
            </a:r>
            <a:r>
              <a:rPr lang="es-ES" dirty="0" smtClean="0"/>
              <a:t>ignificativas</a:t>
            </a:r>
            <a:r>
              <a:rPr lang="es-ES" b="1" dirty="0" smtClean="0"/>
              <a:t> y M</a:t>
            </a:r>
            <a:r>
              <a:rPr lang="es-ES" dirty="0" smtClean="0"/>
              <a:t>otivadoras</a:t>
            </a:r>
            <a:r>
              <a:rPr lang="es-ES" b="1" dirty="0" smtClean="0"/>
              <a:t> para personas con diversidad funcional</a:t>
            </a:r>
            <a:endParaRPr lang="es-ES" b="1" dirty="0"/>
          </a:p>
        </p:txBody>
      </p:sp>
      <p:pic>
        <p:nvPicPr>
          <p:cNvPr id="2050" name="Picture 2" descr="No hay ninguna descripciÃ³n de la foto disponi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erasmus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946103"/>
            <a:ext cx="428625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455127" y="3981834"/>
            <a:ext cx="3079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dirty="0" smtClean="0"/>
              <a:t>C.E.E. DR. FERNANDO ARCE</a:t>
            </a:r>
          </a:p>
          <a:p>
            <a:r>
              <a:rPr lang="es-ES" dirty="0" smtClean="0"/>
              <a:t>TORRELAVEGA-CANTABRIA</a:t>
            </a:r>
          </a:p>
        </p:txBody>
      </p:sp>
    </p:spTree>
    <p:extLst>
      <p:ext uri="{BB962C8B-B14F-4D97-AF65-F5344CB8AC3E}">
        <p14:creationId xmlns:p14="http://schemas.microsoft.com/office/powerpoint/2010/main" val="163087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7791"/>
            <a:ext cx="4968552" cy="556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Resultado de imagen de LITUANIA EN LETRA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0" b="28247"/>
          <a:stretch/>
        </p:blipFill>
        <p:spPr bwMode="auto">
          <a:xfrm rot="1864034">
            <a:off x="5303003" y="1330678"/>
            <a:ext cx="3855980" cy="96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Resultado de imagen de RUMANIA EN LET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4" b="7861"/>
          <a:stretch/>
        </p:blipFill>
        <p:spPr bwMode="auto">
          <a:xfrm>
            <a:off x="5423899" y="3602351"/>
            <a:ext cx="3188165" cy="255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 flipV="1">
            <a:off x="1547664" y="4509120"/>
            <a:ext cx="3960440" cy="72008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V="1">
            <a:off x="1547664" y="5229200"/>
            <a:ext cx="4104456" cy="762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V="1">
            <a:off x="1547664" y="2348880"/>
            <a:ext cx="5328592" cy="2880320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727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de How?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877" y="4193704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de letras histor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2" y="43851"/>
            <a:ext cx="302433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selec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965" y="1772816"/>
            <a:ext cx="2840121" cy="146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para qu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50" y="-32673"/>
            <a:ext cx="3456384" cy="245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89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cintosh HD:Users:Txan:Desktop:RUMANIA:FOTOS EN :IMG-20181023-WA00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712" y="331588"/>
            <a:ext cx="2808312" cy="2088232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5" name="4 Imagen" descr="Macintosh HD:Users:Txan:Desktop:RUMANIA:FOTOS EN :IMG_20181028_13562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0997" y="188640"/>
            <a:ext cx="271081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:::Downloads:180x10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712" y="4971263"/>
            <a:ext cx="2520280" cy="140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Macintosh HD:Users:Txan:Desktop:RUMANIA:FOTOS EN :IMG_20181025_111354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4208" y="4764107"/>
            <a:ext cx="214439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La imagen puede contener: 7 personas, piscina y nada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488" y="4473229"/>
            <a:ext cx="2194656" cy="21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imagen puede contener: una persona, sonriendo, nadar y exteri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258" y="188640"/>
            <a:ext cx="1688232" cy="16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LETRAS TEACHI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" t="30086" r="4883" b="41828"/>
          <a:stretch/>
        </p:blipFill>
        <p:spPr bwMode="auto">
          <a:xfrm>
            <a:off x="2051720" y="3227980"/>
            <a:ext cx="6110243" cy="128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4" b="7861"/>
          <a:stretch/>
        </p:blipFill>
        <p:spPr bwMode="auto">
          <a:xfrm>
            <a:off x="3630815" y="1971721"/>
            <a:ext cx="1740956" cy="139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 rot="20005125">
            <a:off x="351023" y="2766315"/>
            <a:ext cx="2405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Octubre 2018</a:t>
            </a:r>
          </a:p>
          <a:p>
            <a:r>
              <a:rPr lang="es-ES" dirty="0" err="1" smtClean="0"/>
              <a:t>Baia</a:t>
            </a:r>
            <a:r>
              <a:rPr lang="es-ES" dirty="0" smtClean="0"/>
              <a:t> Mare</a:t>
            </a:r>
          </a:p>
          <a:p>
            <a:r>
              <a:rPr lang="es-ES" dirty="0" err="1" smtClean="0"/>
              <a:t>Asociatia</a:t>
            </a:r>
            <a:r>
              <a:rPr lang="es-ES" dirty="0" smtClean="0"/>
              <a:t> Esperando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8003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de JOB SHADO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61" y="3047934"/>
            <a:ext cx="63627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4" b="7861"/>
          <a:stretch/>
        </p:blipFill>
        <p:spPr bwMode="auto">
          <a:xfrm>
            <a:off x="598920" y="238993"/>
            <a:ext cx="1812397" cy="145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699792" y="413781"/>
            <a:ext cx="308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Marzo 2019.  </a:t>
            </a:r>
            <a:r>
              <a:rPr lang="es-ES" dirty="0" err="1" smtClean="0"/>
              <a:t>Baia</a:t>
            </a:r>
            <a:r>
              <a:rPr lang="es-ES" dirty="0" smtClean="0"/>
              <a:t> Mare</a:t>
            </a:r>
          </a:p>
          <a:p>
            <a:pPr algn="ctr"/>
            <a:r>
              <a:rPr lang="es-ES" dirty="0" err="1" smtClean="0"/>
              <a:t>Asociatia</a:t>
            </a:r>
            <a:r>
              <a:rPr lang="es-ES" dirty="0" smtClean="0"/>
              <a:t> Esperando</a:t>
            </a:r>
            <a:endParaRPr lang="es-ES" dirty="0"/>
          </a:p>
        </p:txBody>
      </p:sp>
      <p:pic>
        <p:nvPicPr>
          <p:cNvPr id="4099" name="Picture 3" descr="C:\Users\PCPI\Desktop\PEFPB 18_19\KA1_PROYECTOS EUROPEOS\MOVILIDAD 2. JOBSHADOWING RUMANIA\WhatsApp Image 2019-06-09 at 19.52.1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520280" cy="188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CPI\Desktop\PEFPB 18_19\KA1_PROYECTOS EUROPEOS\MOVILIDAD 2. JOBSHADOWING RUMANIA\WhatsApp Image 2019-06-09 at 19.52.12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53136"/>
            <a:ext cx="2998020" cy="224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PCPI\Desktop\PEFPB 18_19\KA1_PROYECTOS EUROPEOS\MOVILIDAD 2. JOBSHADOWING RUMANIA\WhatsApp Image 2019-06-09 at 19.52.13 (2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53136"/>
            <a:ext cx="2952328" cy="220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PCPI\Desktop\PEFPB 18_19\KA1_PROYECTOS EUROPEOS\MOVILIDAD 2. JOBSHADOWING RUMANIA\WhatsApp Image 2019-06-09 at 19.52.13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66" y="1728192"/>
            <a:ext cx="1917266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PCPI\Desktop\PEFPB 18_19\KA1_PROYECTOS EUROPEOS\MOVILIDAD 2. JOBSHADOWING RUMANIA\WhatsApp Image 2019-06-09 at 19.52.14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3010241" cy="225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PCPI\Desktop\PEFPB 18_19\KA1_PROYECTOS EUROPEOS\MOVILIDAD 2. JOBSHADOWING RUMANIA\WhatsApp Image 2019-06-09 at 19.52.15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674" y="1202602"/>
            <a:ext cx="2395148" cy="179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746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de JOB SHADO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97152"/>
            <a:ext cx="63627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de LITUANIA EN LETRA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0" b="28247"/>
          <a:stretch/>
        </p:blipFill>
        <p:spPr bwMode="auto">
          <a:xfrm rot="20442509">
            <a:off x="152793" y="547369"/>
            <a:ext cx="3460170" cy="86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234615" y="116632"/>
            <a:ext cx="2405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Junio 2019</a:t>
            </a:r>
          </a:p>
          <a:p>
            <a:r>
              <a:rPr lang="es-ES" dirty="0" err="1" smtClean="0"/>
              <a:t>Klaipeda</a:t>
            </a:r>
            <a:endParaRPr lang="es-ES" dirty="0" smtClean="0"/>
          </a:p>
          <a:p>
            <a:r>
              <a:rPr lang="es-ES" dirty="0" smtClean="0"/>
              <a:t>Museo del mar</a:t>
            </a:r>
            <a:endParaRPr lang="es-ES" dirty="0"/>
          </a:p>
        </p:txBody>
      </p:sp>
      <p:pic>
        <p:nvPicPr>
          <p:cNvPr id="5124" name="Picture 4" descr="Resultado de imagen de museo del mar klaipe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726" y="1255986"/>
            <a:ext cx="52387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98" y="1951151"/>
            <a:ext cx="1667901" cy="1469873"/>
          </a:xfrm>
          <a:prstGeom prst="rect">
            <a:avLst/>
          </a:prstGeom>
          <a:solidFill>
            <a:srgbClr val="1F497D"/>
          </a:solidFill>
          <a:ln w="31750">
            <a:solidFill>
              <a:srgbClr val="4F81BD"/>
            </a:solidFill>
            <a:miter lim="800000"/>
            <a:headEnd/>
            <a:tailEnd/>
          </a:ln>
        </p:spPr>
      </p:pic>
      <p:pic>
        <p:nvPicPr>
          <p:cNvPr id="1028" name="Picture 4" descr="Resultado de imagen de delfin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345" y="2473191"/>
            <a:ext cx="2376487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burr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97191"/>
            <a:ext cx="1758270" cy="131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n relaciona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359" y="908720"/>
            <a:ext cx="3041432" cy="132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176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80853" y="980728"/>
            <a:ext cx="81823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GRACIAS POR SU ATENCIÓN</a:t>
            </a:r>
          </a:p>
          <a:p>
            <a:pPr algn="ctr"/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15371" y="2204864"/>
            <a:ext cx="65527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sz="4000" dirty="0" smtClean="0"/>
              <a:t>C.E.E. DR. FERNANDO ARCE</a:t>
            </a:r>
          </a:p>
          <a:p>
            <a:r>
              <a:rPr lang="es-ES" sz="4000" dirty="0" smtClean="0"/>
              <a:t>TORRELAVEGA-CANTABRIA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547664" y="44371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Ana María Riaño Galán</a:t>
            </a:r>
          </a:p>
          <a:p>
            <a:r>
              <a:rPr lang="es-ES" dirty="0"/>
              <a:t>rianoam@gmail.com</a:t>
            </a:r>
          </a:p>
        </p:txBody>
      </p:sp>
    </p:spTree>
    <p:extLst>
      <p:ext uri="{BB962C8B-B14F-4D97-AF65-F5344CB8AC3E}">
        <p14:creationId xmlns:p14="http://schemas.microsoft.com/office/powerpoint/2010/main" val="8102636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44</Words>
  <Application>Microsoft Office PowerPoint</Application>
  <PresentationFormat>Presentación en pantalla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IDEALISM: Innovación y Desarrollo Educativo de ALternativas Inclusivas Significativas y Motivadoras para personas con diversidad funcional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PCPI</dc:creator>
  <cp:lastModifiedBy>PCPI</cp:lastModifiedBy>
  <cp:revision>24</cp:revision>
  <dcterms:created xsi:type="dcterms:W3CDTF">2019-06-10T09:37:59Z</dcterms:created>
  <dcterms:modified xsi:type="dcterms:W3CDTF">2019-06-14T07:54:14Z</dcterms:modified>
</cp:coreProperties>
</file>